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0C7E9DA-F3A3-4402-A786-2D40D3567C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E5A314-360C-46D9-B470-656D224D15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F19E5F-A0E1-4AE0-B76E-FFB506422D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“Também, Senhor, eu quero </a:t>
            </a:r>
          </a:p>
          <a:p>
            <a:r>
              <a:rPr lang="pt-BR" dirty="0"/>
              <a:t>Trazer-Te indigno dom; </a:t>
            </a:r>
          </a:p>
          <a:p>
            <a:r>
              <a:rPr lang="pt-BR" dirty="0"/>
              <a:t>A Ti, a Ti eu trago </a:t>
            </a:r>
          </a:p>
          <a:p>
            <a:r>
              <a:rPr lang="pt-BR" dirty="0"/>
              <a:t>O impuro coração.”</a:t>
            </a:r>
          </a:p>
        </p:txBody>
      </p:sp>
    </p:spTree>
    <p:extLst>
      <p:ext uri="{BB962C8B-B14F-4D97-AF65-F5344CB8AC3E}">
        <p14:creationId xmlns:p14="http://schemas.microsoft.com/office/powerpoint/2010/main" val="4119528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Traziam as ofertas </a:t>
            </a:r>
          </a:p>
          <a:p>
            <a:r>
              <a:rPr lang="pt-BR" dirty="0"/>
              <a:t>Aos pés do Salvador; </a:t>
            </a:r>
          </a:p>
          <a:p>
            <a:r>
              <a:rPr lang="pt-BR" dirty="0"/>
              <a:t>De todo sacrifício </a:t>
            </a:r>
          </a:p>
          <a:p>
            <a:r>
              <a:rPr lang="pt-BR" dirty="0"/>
              <a:t>Transparecia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a nem um donativo </a:t>
            </a:r>
          </a:p>
          <a:p>
            <a:r>
              <a:rPr lang="pt-BR" dirty="0"/>
              <a:t>Faltava o seu valor.</a:t>
            </a:r>
          </a:p>
          <a:p>
            <a:r>
              <a:rPr lang="pt-BR" dirty="0"/>
              <a:t>A todos aceitava Jesus, </a:t>
            </a:r>
          </a:p>
          <a:p>
            <a:r>
              <a:rPr lang="pt-BR" dirty="0"/>
              <a:t>o Salvador. </a:t>
            </a:r>
          </a:p>
        </p:txBody>
      </p:sp>
    </p:spTree>
    <p:extLst>
      <p:ext uri="{BB962C8B-B14F-4D97-AF65-F5344CB8AC3E}">
        <p14:creationId xmlns:p14="http://schemas.microsoft.com/office/powerpoint/2010/main" val="726497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F19E5F-A0E1-4AE0-B76E-FFB506422D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“Também, Senhor, eu quero </a:t>
            </a:r>
          </a:p>
          <a:p>
            <a:r>
              <a:rPr lang="pt-BR" dirty="0"/>
              <a:t>Trazer-Te indigno dom; </a:t>
            </a:r>
          </a:p>
          <a:p>
            <a:r>
              <a:rPr lang="pt-BR" dirty="0"/>
              <a:t>A Ti, a Ti eu trago </a:t>
            </a:r>
          </a:p>
          <a:p>
            <a:r>
              <a:rPr lang="pt-BR" dirty="0"/>
              <a:t>O impuro coração.”</a:t>
            </a:r>
          </a:p>
        </p:txBody>
      </p:sp>
    </p:spTree>
    <p:extLst>
      <p:ext uri="{BB962C8B-B14F-4D97-AF65-F5344CB8AC3E}">
        <p14:creationId xmlns:p14="http://schemas.microsoft.com/office/powerpoint/2010/main" val="28725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longe, retraído, </a:t>
            </a:r>
          </a:p>
          <a:p>
            <a:r>
              <a:rPr lang="pt-BR" dirty="0"/>
              <a:t>Está um pecador.</a:t>
            </a:r>
          </a:p>
          <a:p>
            <a:r>
              <a:rPr lang="pt-BR" dirty="0"/>
              <a:t>Ao ver os donativos,</a:t>
            </a:r>
          </a:p>
          <a:p>
            <a:r>
              <a:rPr lang="pt-BR" dirty="0"/>
              <a:t>Possui-o grande dor: </a:t>
            </a:r>
          </a:p>
        </p:txBody>
      </p:sp>
    </p:spTree>
    <p:extLst>
      <p:ext uri="{BB962C8B-B14F-4D97-AF65-F5344CB8AC3E}">
        <p14:creationId xmlns:p14="http://schemas.microsoft.com/office/powerpoint/2010/main" val="2615571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tem nenhuma prenda </a:t>
            </a:r>
          </a:p>
          <a:p>
            <a:r>
              <a:rPr lang="pt-BR" dirty="0"/>
              <a:t>Que dar ao Salvador! </a:t>
            </a:r>
          </a:p>
          <a:p>
            <a:r>
              <a:rPr lang="pt-BR" dirty="0"/>
              <a:t>Com olhos lacrimosos, </a:t>
            </a:r>
          </a:p>
          <a:p>
            <a:r>
              <a:rPr lang="pt-BR" dirty="0"/>
              <a:t>Suplica, com fervor: </a:t>
            </a:r>
          </a:p>
        </p:txBody>
      </p:sp>
    </p:spTree>
    <p:extLst>
      <p:ext uri="{BB962C8B-B14F-4D97-AF65-F5344CB8AC3E}">
        <p14:creationId xmlns:p14="http://schemas.microsoft.com/office/powerpoint/2010/main" val="376861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F19E5F-A0E1-4AE0-B76E-FFB506422D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“Também, Senhor, eu quero </a:t>
            </a:r>
          </a:p>
          <a:p>
            <a:r>
              <a:rPr lang="pt-BR" dirty="0"/>
              <a:t>Trazer-Te indigno dom; </a:t>
            </a:r>
          </a:p>
          <a:p>
            <a:r>
              <a:rPr lang="pt-BR" dirty="0"/>
              <a:t>A Ti, a Ti eu trago </a:t>
            </a:r>
          </a:p>
          <a:p>
            <a:r>
              <a:rPr lang="pt-BR" dirty="0"/>
              <a:t>O impuro coração.”</a:t>
            </a:r>
          </a:p>
        </p:txBody>
      </p:sp>
    </p:spTree>
    <p:extLst>
      <p:ext uri="{BB962C8B-B14F-4D97-AF65-F5344CB8AC3E}">
        <p14:creationId xmlns:p14="http://schemas.microsoft.com/office/powerpoint/2010/main" val="1516887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“Jesus!”, suplica aflito, </a:t>
            </a:r>
          </a:p>
          <a:p>
            <a:r>
              <a:rPr lang="pt-BR" dirty="0"/>
              <a:t>“Eu sei quão mau eu sou, </a:t>
            </a:r>
          </a:p>
          <a:p>
            <a:r>
              <a:rPr lang="pt-BR" dirty="0"/>
              <a:t>Mas toma a pobre oferta: </a:t>
            </a:r>
          </a:p>
          <a:p>
            <a:r>
              <a:rPr lang="pt-BR" dirty="0"/>
              <a:t>Meu coração Te dou.” </a:t>
            </a:r>
          </a:p>
        </p:txBody>
      </p:sp>
    </p:spTree>
    <p:extLst>
      <p:ext uri="{BB962C8B-B14F-4D97-AF65-F5344CB8AC3E}">
        <p14:creationId xmlns:p14="http://schemas.microsoft.com/office/powerpoint/2010/main" val="2090299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MELHOR DÁDIVA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responde, manso: </a:t>
            </a:r>
          </a:p>
          <a:p>
            <a:r>
              <a:rPr lang="pt-BR" dirty="0"/>
              <a:t>“A dádiva aceitei;</a:t>
            </a:r>
          </a:p>
          <a:p>
            <a:r>
              <a:rPr lang="pt-BR" dirty="0"/>
              <a:t>De todas as ofertas,</a:t>
            </a:r>
          </a:p>
          <a:p>
            <a:r>
              <a:rPr lang="pt-BR" dirty="0"/>
              <a:t>A tua Eu mais amei!” </a:t>
            </a:r>
          </a:p>
        </p:txBody>
      </p:sp>
    </p:spTree>
    <p:extLst>
      <p:ext uri="{BB962C8B-B14F-4D97-AF65-F5344CB8AC3E}">
        <p14:creationId xmlns:p14="http://schemas.microsoft.com/office/powerpoint/2010/main" val="2579046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220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MELHOR DÁDIVA</vt:lpstr>
      <vt:lpstr>A MELHOR DÁDIVA</vt:lpstr>
      <vt:lpstr>A MELHOR DÁDIVA</vt:lpstr>
      <vt:lpstr>A MELHOR DÁDIVA</vt:lpstr>
      <vt:lpstr>A MELHOR DÁDIVA</vt:lpstr>
      <vt:lpstr>A MELHOR DÁDIVA</vt:lpstr>
      <vt:lpstr>A MELHOR DÁDIVA</vt:lpstr>
      <vt:lpstr>A MELHOR DÁDIVA</vt:lpstr>
      <vt:lpstr>A MELHOR DÁDIVA</vt:lpstr>
      <vt:lpstr>A MELHOR DÁDIVA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2019-06-12T21:49:05Z</dcterms:modified>
</cp:coreProperties>
</file>

<file path=docProps/thumbnail.jpeg>
</file>